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281" r:id="rId4"/>
    <p:sldId id="282" r:id="rId5"/>
    <p:sldId id="283" r:id="rId6"/>
    <p:sldId id="295" r:id="rId7"/>
    <p:sldId id="296" r:id="rId8"/>
    <p:sldId id="297" r:id="rId9"/>
    <p:sldId id="257" r:id="rId10"/>
    <p:sldId id="259" r:id="rId11"/>
    <p:sldId id="261" r:id="rId12"/>
    <p:sldId id="263" r:id="rId13"/>
    <p:sldId id="262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4" r:id="rId26"/>
    <p:sldId id="285" r:id="rId27"/>
    <p:sldId id="280" r:id="rId28"/>
    <p:sldId id="286" r:id="rId29"/>
    <p:sldId id="287" r:id="rId30"/>
    <p:sldId id="298" r:id="rId31"/>
    <p:sldId id="299" r:id="rId32"/>
    <p:sldId id="277" r:id="rId33"/>
    <p:sldId id="278" r:id="rId34"/>
    <p:sldId id="288" r:id="rId35"/>
    <p:sldId id="289" r:id="rId36"/>
    <p:sldId id="291" r:id="rId37"/>
    <p:sldId id="292" r:id="rId38"/>
    <p:sldId id="294" r:id="rId39"/>
    <p:sldId id="293" r:id="rId40"/>
    <p:sldId id="264" r:id="rId41"/>
    <p:sldId id="265" r:id="rId4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5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8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52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7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1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9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9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1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4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B5319-D800-4D1E-8775-53F6B74606DC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C756-FF51-48B4-92AA-D0E949B8C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4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682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17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96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50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99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02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82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9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020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237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2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60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73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1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01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425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433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119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475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386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640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47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257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559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237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043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619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8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296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8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84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303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93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100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18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638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067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91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7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3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24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3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9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827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2016-04-15T08:55:40Z</dcterms:created>
  <dcterms:modified xsi:type="dcterms:W3CDTF">2016-04-15T08:55:46Z</dcterms:modified>
</cp:coreProperties>
</file>